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Lst>
  <p:sldSz cy="6858000" cx="12192000"/>
  <p:notesSz cx="6858000" cy="9144000"/>
  <p:embeddedFontLst>
    <p:embeddedFont>
      <p:font typeface="Century Gothic"/>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4" roundtripDataSignature="AMtx7miuBg8aZgZlhhDAvxs8gvScGUa5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CenturyGothic-bold.fntdata"/><Relationship Id="rId10" Type="http://schemas.openxmlformats.org/officeDocument/2006/relationships/font" Target="fonts/CenturyGothic-regular.fntdata"/><Relationship Id="rId13" Type="http://schemas.openxmlformats.org/officeDocument/2006/relationships/font" Target="fonts/CenturyGothic-boldItalic.fntdata"/><Relationship Id="rId12" Type="http://schemas.openxmlformats.org/officeDocument/2006/relationships/font" Target="fonts/CenturyGothic-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59" name="Google Shape;5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70" name="Google Shape;7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f78ec68a45_2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84" name="Google Shape;84;g2f78ec68a45_2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f78ec68a45_2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96" name="Google Shape;96;g2f78ec68a45_2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5"/>
          <p:cNvSpPr/>
          <p:nvPr/>
        </p:nvSpPr>
        <p:spPr>
          <a:xfrm>
            <a:off x="447675" y="5141913"/>
            <a:ext cx="11290300" cy="125888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 name="Google Shape;17;p5"/>
          <p:cNvPicPr preferRelativeResize="0"/>
          <p:nvPr/>
        </p:nvPicPr>
        <p:blipFill rotWithShape="1">
          <a:blip r:embed="rId2">
            <a:alphaModFix/>
          </a:blip>
          <a:srcRect b="0" l="0" r="0" t="0"/>
          <a:stretch/>
        </p:blipFill>
        <p:spPr>
          <a:xfrm>
            <a:off x="581025" y="5600700"/>
            <a:ext cx="1085850" cy="701675"/>
          </a:xfrm>
          <a:prstGeom prst="rect">
            <a:avLst/>
          </a:prstGeom>
          <a:noFill/>
          <a:ln>
            <a:noFill/>
          </a:ln>
        </p:spPr>
      </p:pic>
      <p:sp>
        <p:nvSpPr>
          <p:cNvPr id="18" name="Google Shape;18;p5"/>
          <p:cNvSpPr txBox="1"/>
          <p:nvPr>
            <p:ph type="title"/>
          </p:nvPr>
        </p:nvSpPr>
        <p:spPr>
          <a:xfrm>
            <a:off x="581193" y="3043910"/>
            <a:ext cx="11029615" cy="149750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b="0" sz="360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
          <p:cNvSpPr txBox="1"/>
          <p:nvPr>
            <p:ph idx="1" type="body"/>
          </p:nvPr>
        </p:nvSpPr>
        <p:spPr>
          <a:xfrm>
            <a:off x="581192" y="4541417"/>
            <a:ext cx="11029615" cy="60055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1656"/>
              <a:buNone/>
              <a:defRPr sz="1800" cap="none">
                <a:solidFill>
                  <a:schemeClr val="accent2"/>
                </a:solidFill>
              </a:defRPr>
            </a:lvl1pPr>
            <a:lvl2pPr indent="-228600" lvl="1" marL="914400" algn="l">
              <a:lnSpc>
                <a:spcPct val="100000"/>
              </a:lnSpc>
              <a:spcBef>
                <a:spcPts val="600"/>
              </a:spcBef>
              <a:spcAft>
                <a:spcPts val="0"/>
              </a:spcAft>
              <a:buSzPts val="1656"/>
              <a:buNone/>
              <a:defRPr sz="1800">
                <a:solidFill>
                  <a:srgbClr val="888888"/>
                </a:solidFill>
              </a:defRPr>
            </a:lvl2pPr>
            <a:lvl3pPr indent="-228600" lvl="2" marL="1371600" algn="l">
              <a:lnSpc>
                <a:spcPct val="100000"/>
              </a:lnSpc>
              <a:spcBef>
                <a:spcPts val="600"/>
              </a:spcBef>
              <a:spcAft>
                <a:spcPts val="0"/>
              </a:spcAft>
              <a:buSzPts val="1472"/>
              <a:buNone/>
              <a:defRPr sz="1600">
                <a:solidFill>
                  <a:srgbClr val="888888"/>
                </a:solidFill>
              </a:defRPr>
            </a:lvl3pPr>
            <a:lvl4pPr indent="-228600" lvl="3" marL="1828800" algn="l">
              <a:lnSpc>
                <a:spcPct val="100000"/>
              </a:lnSpc>
              <a:spcBef>
                <a:spcPts val="600"/>
              </a:spcBef>
              <a:spcAft>
                <a:spcPts val="0"/>
              </a:spcAft>
              <a:buSzPts val="1288"/>
              <a:buNone/>
              <a:defRPr sz="1400">
                <a:solidFill>
                  <a:srgbClr val="888888"/>
                </a:solidFill>
              </a:defRPr>
            </a:lvl4pPr>
            <a:lvl5pPr indent="-228600" lvl="4" marL="2286000" algn="l">
              <a:lnSpc>
                <a:spcPct val="100000"/>
              </a:lnSpc>
              <a:spcBef>
                <a:spcPts val="600"/>
              </a:spcBef>
              <a:spcAft>
                <a:spcPts val="0"/>
              </a:spcAft>
              <a:buSzPts val="1288"/>
              <a:buNone/>
              <a:defRPr sz="1400">
                <a:solidFill>
                  <a:srgbClr val="888888"/>
                </a:solidFill>
              </a:defRPr>
            </a:lvl5pPr>
            <a:lvl6pPr indent="-228600" lvl="5" marL="2743200" algn="l">
              <a:lnSpc>
                <a:spcPct val="100000"/>
              </a:lnSpc>
              <a:spcBef>
                <a:spcPts val="600"/>
              </a:spcBef>
              <a:spcAft>
                <a:spcPts val="0"/>
              </a:spcAft>
              <a:buSzPts val="1288"/>
              <a:buNone/>
              <a:defRPr sz="1400">
                <a:solidFill>
                  <a:srgbClr val="888888"/>
                </a:solidFill>
              </a:defRPr>
            </a:lvl6pPr>
            <a:lvl7pPr indent="-228600" lvl="6" marL="3200400" algn="l">
              <a:lnSpc>
                <a:spcPct val="100000"/>
              </a:lnSpc>
              <a:spcBef>
                <a:spcPts val="600"/>
              </a:spcBef>
              <a:spcAft>
                <a:spcPts val="0"/>
              </a:spcAft>
              <a:buSzPts val="1288"/>
              <a:buNone/>
              <a:defRPr sz="1400">
                <a:solidFill>
                  <a:srgbClr val="888888"/>
                </a:solidFill>
              </a:defRPr>
            </a:lvl7pPr>
            <a:lvl8pPr indent="-228600" lvl="7" marL="3657600" algn="l">
              <a:lnSpc>
                <a:spcPct val="100000"/>
              </a:lnSpc>
              <a:spcBef>
                <a:spcPts val="600"/>
              </a:spcBef>
              <a:spcAft>
                <a:spcPts val="0"/>
              </a:spcAft>
              <a:buSzPts val="1288"/>
              <a:buNone/>
              <a:defRPr sz="1400">
                <a:solidFill>
                  <a:srgbClr val="888888"/>
                </a:solidFill>
              </a:defRPr>
            </a:lvl8pPr>
            <a:lvl9pPr indent="-228600" lvl="8" marL="4114800" algn="l">
              <a:lnSpc>
                <a:spcPct val="100000"/>
              </a:lnSpc>
              <a:spcBef>
                <a:spcPts val="600"/>
              </a:spcBef>
              <a:spcAft>
                <a:spcPts val="600"/>
              </a:spcAft>
              <a:buSzPts val="1288"/>
              <a:buNone/>
              <a:defRPr sz="1400">
                <a:solidFill>
                  <a:srgbClr val="888888"/>
                </a:solidFill>
              </a:defRPr>
            </a:lvl9pPr>
          </a:lstStyle>
          <a:p/>
        </p:txBody>
      </p:sp>
      <p:sp>
        <p:nvSpPr>
          <p:cNvPr id="20" name="Google Shape;20;p5"/>
          <p:cNvSpPr txBox="1"/>
          <p:nvPr>
            <p:ph idx="10" type="dt"/>
          </p:nvPr>
        </p:nvSpPr>
        <p:spPr>
          <a:xfrm>
            <a:off x="7605713" y="5956300"/>
            <a:ext cx="274478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E0843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
          <p:cNvSpPr txBox="1"/>
          <p:nvPr>
            <p:ph idx="12" type="sldNum"/>
          </p:nvPr>
        </p:nvSpPr>
        <p:spPr>
          <a:xfrm>
            <a:off x="10558463" y="5956300"/>
            <a:ext cx="105251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1" name="Shape 31"/>
        <p:cNvGrpSpPr/>
        <p:nvPr/>
      </p:nvGrpSpPr>
      <p:grpSpPr>
        <a:xfrm>
          <a:off x="0" y="0"/>
          <a:ext cx="0" cy="0"/>
          <a:chOff x="0" y="0"/>
          <a:chExt cx="0" cy="0"/>
        </a:xfrm>
      </p:grpSpPr>
      <p:sp>
        <p:nvSpPr>
          <p:cNvPr id="32" name="Google Shape;32;p7"/>
          <p:cNvSpPr/>
          <p:nvPr/>
        </p:nvSpPr>
        <p:spPr>
          <a:xfrm>
            <a:off x="446088" y="606425"/>
            <a:ext cx="11299825" cy="874713"/>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 name="Google Shape;33;p7"/>
          <p:cNvPicPr preferRelativeResize="0"/>
          <p:nvPr/>
        </p:nvPicPr>
        <p:blipFill rotWithShape="1">
          <a:blip r:embed="rId2">
            <a:alphaModFix/>
          </a:blip>
          <a:srcRect b="0" l="0" r="0" t="0"/>
          <a:stretch/>
        </p:blipFill>
        <p:spPr>
          <a:xfrm>
            <a:off x="10588625" y="692150"/>
            <a:ext cx="1085850" cy="703263"/>
          </a:xfrm>
          <a:prstGeom prst="rect">
            <a:avLst/>
          </a:prstGeom>
          <a:noFill/>
          <a:ln>
            <a:noFill/>
          </a:ln>
        </p:spPr>
      </p:pic>
      <p:sp>
        <p:nvSpPr>
          <p:cNvPr id="34" name="Google Shape;34;p7"/>
          <p:cNvSpPr txBox="1"/>
          <p:nvPr>
            <p:ph idx="1" type="body"/>
          </p:nvPr>
        </p:nvSpPr>
        <p:spPr>
          <a:xfrm>
            <a:off x="581194" y="3093323"/>
            <a:ext cx="5393100"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35" name="Google Shape;35;p7"/>
          <p:cNvSpPr txBox="1"/>
          <p:nvPr>
            <p:ph idx="2" type="body"/>
          </p:nvPr>
        </p:nvSpPr>
        <p:spPr>
          <a:xfrm>
            <a:off x="6217709" y="3093323"/>
            <a:ext cx="5393100"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36" name="Google Shape;36;p7"/>
          <p:cNvSpPr txBox="1"/>
          <p:nvPr>
            <p:ph type="title"/>
          </p:nvPr>
        </p:nvSpPr>
        <p:spPr>
          <a:xfrm>
            <a:off x="581193" y="729658"/>
            <a:ext cx="11029616" cy="623654"/>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7"/>
          <p:cNvSpPr/>
          <p:nvPr>
            <p:ph idx="3" type="pic"/>
          </p:nvPr>
        </p:nvSpPr>
        <p:spPr>
          <a:xfrm>
            <a:off x="445983" y="1476415"/>
            <a:ext cx="2644690" cy="1493805"/>
          </a:xfrm>
          <a:prstGeom prst="rect">
            <a:avLst/>
          </a:prstGeom>
          <a:noFill/>
          <a:ln>
            <a:noFill/>
          </a:ln>
        </p:spPr>
      </p:sp>
      <p:sp>
        <p:nvSpPr>
          <p:cNvPr id="38" name="Google Shape;38;p7"/>
          <p:cNvSpPr/>
          <p:nvPr>
            <p:ph idx="4" type="pic"/>
          </p:nvPr>
        </p:nvSpPr>
        <p:spPr>
          <a:xfrm>
            <a:off x="3353775" y="1476415"/>
            <a:ext cx="2644690" cy="1493805"/>
          </a:xfrm>
          <a:prstGeom prst="rect">
            <a:avLst/>
          </a:prstGeom>
          <a:noFill/>
          <a:ln>
            <a:noFill/>
          </a:ln>
        </p:spPr>
      </p:sp>
      <p:sp>
        <p:nvSpPr>
          <p:cNvPr id="39" name="Google Shape;39;p7"/>
          <p:cNvSpPr/>
          <p:nvPr>
            <p:ph idx="5" type="pic"/>
          </p:nvPr>
        </p:nvSpPr>
        <p:spPr>
          <a:xfrm>
            <a:off x="6188415" y="1476415"/>
            <a:ext cx="2644690" cy="1493805"/>
          </a:xfrm>
          <a:prstGeom prst="rect">
            <a:avLst/>
          </a:prstGeom>
          <a:noFill/>
          <a:ln>
            <a:noFill/>
          </a:ln>
        </p:spPr>
      </p:sp>
      <p:sp>
        <p:nvSpPr>
          <p:cNvPr id="40" name="Google Shape;40;p7"/>
          <p:cNvSpPr/>
          <p:nvPr>
            <p:ph idx="6" type="pic"/>
          </p:nvPr>
        </p:nvSpPr>
        <p:spPr>
          <a:xfrm>
            <a:off x="9096207" y="1476415"/>
            <a:ext cx="2644690" cy="1493805"/>
          </a:xfrm>
          <a:prstGeom prst="rect">
            <a:avLst/>
          </a:prstGeom>
          <a:noFill/>
          <a:ln>
            <a:noFill/>
          </a:ln>
        </p:spPr>
      </p:sp>
      <p:sp>
        <p:nvSpPr>
          <p:cNvPr id="41" name="Google Shape;41;p7"/>
          <p:cNvSpPr txBox="1"/>
          <p:nvPr>
            <p:ph idx="10" type="dt"/>
          </p:nvPr>
        </p:nvSpPr>
        <p:spPr>
          <a:xfrm>
            <a:off x="7605713" y="6413500"/>
            <a:ext cx="242252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581025" y="6408738"/>
            <a:ext cx="691673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2" type="sldNum"/>
          </p:nvPr>
        </p:nvSpPr>
        <p:spPr>
          <a:xfrm>
            <a:off x="10558463" y="6413500"/>
            <a:ext cx="105251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44" name="Shape 44"/>
        <p:cNvGrpSpPr/>
        <p:nvPr/>
      </p:nvGrpSpPr>
      <p:grpSpPr>
        <a:xfrm>
          <a:off x="0" y="0"/>
          <a:ext cx="0" cy="0"/>
          <a:chOff x="0" y="0"/>
          <a:chExt cx="0" cy="0"/>
        </a:xfrm>
      </p:grpSpPr>
      <p:sp>
        <p:nvSpPr>
          <p:cNvPr id="45" name="Google Shape;45;p8"/>
          <p:cNvSpPr/>
          <p:nvPr/>
        </p:nvSpPr>
        <p:spPr>
          <a:xfrm>
            <a:off x="446088" y="606425"/>
            <a:ext cx="11299825" cy="874713"/>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6" name="Google Shape;46;p8"/>
          <p:cNvPicPr preferRelativeResize="0"/>
          <p:nvPr/>
        </p:nvPicPr>
        <p:blipFill rotWithShape="1">
          <a:blip r:embed="rId2">
            <a:alphaModFix/>
          </a:blip>
          <a:srcRect b="0" l="0" r="0" t="0"/>
          <a:stretch/>
        </p:blipFill>
        <p:spPr>
          <a:xfrm>
            <a:off x="10588625" y="692150"/>
            <a:ext cx="1085850" cy="703263"/>
          </a:xfrm>
          <a:prstGeom prst="rect">
            <a:avLst/>
          </a:prstGeom>
          <a:noFill/>
          <a:ln>
            <a:noFill/>
          </a:ln>
        </p:spPr>
      </p:pic>
      <p:sp>
        <p:nvSpPr>
          <p:cNvPr id="47" name="Google Shape;47;p8"/>
          <p:cNvSpPr txBox="1"/>
          <p:nvPr>
            <p:ph idx="1" type="body"/>
          </p:nvPr>
        </p:nvSpPr>
        <p:spPr>
          <a:xfrm>
            <a:off x="288397" y="2926052"/>
            <a:ext cx="3746966"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48" name="Google Shape;48;p8"/>
          <p:cNvSpPr txBox="1"/>
          <p:nvPr>
            <p:ph idx="2" type="body"/>
          </p:nvPr>
        </p:nvSpPr>
        <p:spPr>
          <a:xfrm>
            <a:off x="4244795" y="2926052"/>
            <a:ext cx="3746966"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49" name="Google Shape;49;p8"/>
          <p:cNvSpPr txBox="1"/>
          <p:nvPr>
            <p:ph idx="3" type="body"/>
          </p:nvPr>
        </p:nvSpPr>
        <p:spPr>
          <a:xfrm>
            <a:off x="8201194" y="2926052"/>
            <a:ext cx="3746966"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50" name="Google Shape;50;p8"/>
          <p:cNvSpPr txBox="1"/>
          <p:nvPr>
            <p:ph type="title"/>
          </p:nvPr>
        </p:nvSpPr>
        <p:spPr>
          <a:xfrm>
            <a:off x="581193" y="729658"/>
            <a:ext cx="11029616" cy="623654"/>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p:nvPr>
            <p:ph idx="4" type="pic"/>
          </p:nvPr>
        </p:nvSpPr>
        <p:spPr>
          <a:xfrm>
            <a:off x="445982" y="1476415"/>
            <a:ext cx="3479843" cy="1358877"/>
          </a:xfrm>
          <a:prstGeom prst="rect">
            <a:avLst/>
          </a:prstGeom>
          <a:noFill/>
          <a:ln>
            <a:noFill/>
          </a:ln>
        </p:spPr>
      </p:sp>
      <p:sp>
        <p:nvSpPr>
          <p:cNvPr id="52" name="Google Shape;52;p8"/>
          <p:cNvSpPr/>
          <p:nvPr>
            <p:ph idx="5" type="pic"/>
          </p:nvPr>
        </p:nvSpPr>
        <p:spPr>
          <a:xfrm>
            <a:off x="4413503" y="1476415"/>
            <a:ext cx="3432049" cy="1358877"/>
          </a:xfrm>
          <a:prstGeom prst="rect">
            <a:avLst/>
          </a:prstGeom>
          <a:noFill/>
          <a:ln>
            <a:noFill/>
          </a:ln>
        </p:spPr>
      </p:sp>
      <p:sp>
        <p:nvSpPr>
          <p:cNvPr id="53" name="Google Shape;53;p8"/>
          <p:cNvSpPr/>
          <p:nvPr>
            <p:ph idx="6" type="pic"/>
          </p:nvPr>
        </p:nvSpPr>
        <p:spPr>
          <a:xfrm>
            <a:off x="8308847" y="1476415"/>
            <a:ext cx="3432049" cy="1358877"/>
          </a:xfrm>
          <a:prstGeom prst="rect">
            <a:avLst/>
          </a:prstGeom>
          <a:noFill/>
          <a:ln>
            <a:noFill/>
          </a:ln>
        </p:spPr>
      </p:sp>
      <p:sp>
        <p:nvSpPr>
          <p:cNvPr id="54" name="Google Shape;54;p8"/>
          <p:cNvSpPr txBox="1"/>
          <p:nvPr>
            <p:ph idx="10" type="dt"/>
          </p:nvPr>
        </p:nvSpPr>
        <p:spPr>
          <a:xfrm>
            <a:off x="7605713" y="6400800"/>
            <a:ext cx="242252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1" type="ftr"/>
          </p:nvPr>
        </p:nvSpPr>
        <p:spPr>
          <a:xfrm>
            <a:off x="581025" y="6396038"/>
            <a:ext cx="691673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2" type="sldNum"/>
          </p:nvPr>
        </p:nvSpPr>
        <p:spPr>
          <a:xfrm>
            <a:off x="10558463" y="6400800"/>
            <a:ext cx="105251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E08433"/>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557"/>
        </a:solidFill>
      </p:bgPr>
    </p:bg>
    <p:spTree>
      <p:nvGrpSpPr>
        <p:cNvPr id="9" name="Shape 9"/>
        <p:cNvGrpSpPr/>
        <p:nvPr/>
      </p:nvGrpSpPr>
      <p:grpSpPr>
        <a:xfrm>
          <a:off x="0" y="0"/>
          <a:ext cx="0" cy="0"/>
          <a:chOff x="0" y="0"/>
          <a:chExt cx="0" cy="0"/>
        </a:xfrm>
      </p:grpSpPr>
      <p:sp>
        <p:nvSpPr>
          <p:cNvPr id="10" name="Google Shape;10;p4"/>
          <p:cNvSpPr txBox="1"/>
          <p:nvPr>
            <p:ph type="title"/>
          </p:nvPr>
        </p:nvSpPr>
        <p:spPr>
          <a:xfrm>
            <a:off x="5573713" y="2028825"/>
            <a:ext cx="6037262" cy="1189038"/>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rgbClr val="0083A9"/>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2800" u="none" cap="none" strike="noStrike">
                <a:solidFill>
                  <a:srgbClr val="0083A9"/>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2800" u="none" cap="none" strike="noStrike">
                <a:solidFill>
                  <a:srgbClr val="0083A9"/>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2800" u="none" cap="none" strike="noStrike">
                <a:solidFill>
                  <a:srgbClr val="0083A9"/>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2800" u="none" cap="none" strike="noStrike">
                <a:solidFill>
                  <a:srgbClr val="0083A9"/>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1" name="Google Shape;11;p4"/>
          <p:cNvSpPr txBox="1"/>
          <p:nvPr>
            <p:ph idx="1" type="body"/>
          </p:nvPr>
        </p:nvSpPr>
        <p:spPr>
          <a:xfrm>
            <a:off x="5573713" y="3294063"/>
            <a:ext cx="6037262" cy="1758950"/>
          </a:xfrm>
          <a:prstGeom prst="rect">
            <a:avLst/>
          </a:prstGeom>
          <a:noFill/>
          <a:ln>
            <a:noFill/>
          </a:ln>
        </p:spPr>
        <p:txBody>
          <a:bodyPr anchorCtr="0" anchor="ctr" bIns="45700" lIns="91425" spcFirstLastPara="1" rIns="91425" wrap="square" tIns="45700">
            <a:noAutofit/>
          </a:bodyPr>
          <a:lstStyle>
            <a:lvl1pPr indent="-333756" lvl="0" marL="457200" marR="0" rtl="0" algn="l">
              <a:lnSpc>
                <a:spcPct val="100000"/>
              </a:lnSpc>
              <a:spcBef>
                <a:spcPts val="360"/>
              </a:spcBef>
              <a:spcAft>
                <a:spcPts val="0"/>
              </a:spcAft>
              <a:buClr>
                <a:schemeClr val="accent2"/>
              </a:buClr>
              <a:buSzPts val="1656"/>
              <a:buFont typeface="Noto Sans Symbols"/>
              <a:buChar char="◼"/>
              <a:defRPr b="0" i="0" sz="1800" u="none" cap="none" strike="noStrike">
                <a:solidFill>
                  <a:schemeClr val="dk2"/>
                </a:solidFill>
                <a:latin typeface="Century Gothic"/>
                <a:ea typeface="Century Gothic"/>
                <a:cs typeface="Century Gothic"/>
                <a:sym typeface="Century Gothic"/>
              </a:defRPr>
            </a:lvl1pPr>
            <a:lvl2pPr indent="-322072" lvl="1" marL="914400" marR="0" rtl="0" algn="l">
              <a:lnSpc>
                <a:spcPct val="100000"/>
              </a:lnSpc>
              <a:spcBef>
                <a:spcPts val="600"/>
              </a:spcBef>
              <a:spcAft>
                <a:spcPts val="0"/>
              </a:spcAft>
              <a:buClr>
                <a:schemeClr val="accent2"/>
              </a:buClr>
              <a:buSzPts val="1472"/>
              <a:buFont typeface="Noto Sans Symbols"/>
              <a:buChar char="◼"/>
              <a:defRPr b="0" i="0" sz="1600" u="none" cap="none" strike="noStrike">
                <a:solidFill>
                  <a:schemeClr val="dk2"/>
                </a:solidFill>
                <a:latin typeface="Century Gothic"/>
                <a:ea typeface="Century Gothic"/>
                <a:cs typeface="Century Gothic"/>
                <a:sym typeface="Century Gothic"/>
              </a:defRPr>
            </a:lvl2pPr>
            <a:lvl3pPr indent="-310388" lvl="2" marL="1371600" marR="0" rtl="0" algn="l">
              <a:lnSpc>
                <a:spcPct val="100000"/>
              </a:lnSpc>
              <a:spcBef>
                <a:spcPts val="600"/>
              </a:spcBef>
              <a:spcAft>
                <a:spcPts val="0"/>
              </a:spcAft>
              <a:buClr>
                <a:schemeClr val="accent2"/>
              </a:buClr>
              <a:buSzPts val="1288"/>
              <a:buFont typeface="Noto Sans Symbols"/>
              <a:buChar char="◼"/>
              <a:defRPr b="0" i="0" sz="1400" u="none" cap="none" strike="noStrike">
                <a:solidFill>
                  <a:schemeClr val="dk2"/>
                </a:solidFill>
                <a:latin typeface="Century Gothic"/>
                <a:ea typeface="Century Gothic"/>
                <a:cs typeface="Century Gothic"/>
                <a:sym typeface="Century Gothic"/>
              </a:defRPr>
            </a:lvl3pPr>
            <a:lvl4pPr indent="-298703" lvl="3" marL="18288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4pPr>
            <a:lvl5pPr indent="-298704" lvl="4" marL="22860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5pPr>
            <a:lvl6pPr indent="-298704" lvl="5" marL="27432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6pPr>
            <a:lvl7pPr indent="-298704" lvl="6" marL="32004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7pPr>
            <a:lvl8pPr indent="-298703" lvl="7" marL="36576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8pPr>
            <a:lvl9pPr indent="-298703" lvl="8" marL="4114800" marR="0" rtl="0" algn="l">
              <a:lnSpc>
                <a:spcPct val="100000"/>
              </a:lnSpc>
              <a:spcBef>
                <a:spcPts val="600"/>
              </a:spcBef>
              <a:spcAft>
                <a:spcPts val="60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9pPr>
          </a:lstStyle>
          <a:p/>
        </p:txBody>
      </p:sp>
      <p:sp>
        <p:nvSpPr>
          <p:cNvPr id="12" name="Google Shape;12;p4"/>
          <p:cNvSpPr txBox="1"/>
          <p:nvPr>
            <p:ph idx="10" type="dt"/>
          </p:nvPr>
        </p:nvSpPr>
        <p:spPr>
          <a:xfrm>
            <a:off x="7605713" y="5956300"/>
            <a:ext cx="2409825"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accen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4"/>
          <p:cNvSpPr txBox="1"/>
          <p:nvPr>
            <p:ph idx="11" type="ftr"/>
          </p:nvPr>
        </p:nvSpPr>
        <p:spPr>
          <a:xfrm>
            <a:off x="581025" y="5951538"/>
            <a:ext cx="6916738"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accen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AE9F1"/>
        </a:solidFill>
      </p:bgPr>
    </p:bg>
    <p:spTree>
      <p:nvGrpSpPr>
        <p:cNvPr id="22" name="Shape 22"/>
        <p:cNvGrpSpPr/>
        <p:nvPr/>
      </p:nvGrpSpPr>
      <p:grpSpPr>
        <a:xfrm>
          <a:off x="0" y="0"/>
          <a:ext cx="0" cy="0"/>
          <a:chOff x="0" y="0"/>
          <a:chExt cx="0" cy="0"/>
        </a:xfrm>
      </p:grpSpPr>
      <p:sp>
        <p:nvSpPr>
          <p:cNvPr id="23" name="Google Shape;23;p6"/>
          <p:cNvSpPr txBox="1"/>
          <p:nvPr>
            <p:ph type="title"/>
          </p:nvPr>
        </p:nvSpPr>
        <p:spPr>
          <a:xfrm>
            <a:off x="581025" y="704850"/>
            <a:ext cx="11029950" cy="1189038"/>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rgbClr val="0083A9"/>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2800" u="none" cap="none" strike="noStrike">
                <a:solidFill>
                  <a:srgbClr val="0083A9"/>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2800" u="none" cap="none" strike="noStrike">
                <a:solidFill>
                  <a:srgbClr val="0083A9"/>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2800" u="none" cap="none" strike="noStrike">
                <a:solidFill>
                  <a:srgbClr val="0083A9"/>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2800" u="none" cap="none" strike="noStrike">
                <a:solidFill>
                  <a:srgbClr val="0083A9"/>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4" name="Google Shape;24;p6"/>
          <p:cNvSpPr txBox="1"/>
          <p:nvPr>
            <p:ph idx="1" type="body"/>
          </p:nvPr>
        </p:nvSpPr>
        <p:spPr>
          <a:xfrm>
            <a:off x="581025" y="2335213"/>
            <a:ext cx="11029950" cy="3524250"/>
          </a:xfrm>
          <a:prstGeom prst="rect">
            <a:avLst/>
          </a:prstGeom>
          <a:noFill/>
          <a:ln>
            <a:noFill/>
          </a:ln>
        </p:spPr>
        <p:txBody>
          <a:bodyPr anchorCtr="0" anchor="ctr" bIns="45700" lIns="91425" spcFirstLastPara="1" rIns="91425" wrap="square" tIns="45700">
            <a:noAutofit/>
          </a:bodyPr>
          <a:lstStyle>
            <a:lvl1pPr indent="-333756" lvl="0" marL="457200" marR="0" rtl="0" algn="l">
              <a:lnSpc>
                <a:spcPct val="100000"/>
              </a:lnSpc>
              <a:spcBef>
                <a:spcPts val="360"/>
              </a:spcBef>
              <a:spcAft>
                <a:spcPts val="0"/>
              </a:spcAft>
              <a:buClr>
                <a:schemeClr val="accent2"/>
              </a:buClr>
              <a:buSzPts val="1656"/>
              <a:buFont typeface="Noto Sans Symbols"/>
              <a:buChar char="◼"/>
              <a:defRPr b="0" i="0" sz="1800" u="none" cap="none" strike="noStrike">
                <a:solidFill>
                  <a:schemeClr val="dk2"/>
                </a:solidFill>
                <a:latin typeface="Century Gothic"/>
                <a:ea typeface="Century Gothic"/>
                <a:cs typeface="Century Gothic"/>
                <a:sym typeface="Century Gothic"/>
              </a:defRPr>
            </a:lvl1pPr>
            <a:lvl2pPr indent="-322072" lvl="1" marL="914400" marR="0" rtl="0" algn="l">
              <a:lnSpc>
                <a:spcPct val="100000"/>
              </a:lnSpc>
              <a:spcBef>
                <a:spcPts val="600"/>
              </a:spcBef>
              <a:spcAft>
                <a:spcPts val="0"/>
              </a:spcAft>
              <a:buClr>
                <a:schemeClr val="accent2"/>
              </a:buClr>
              <a:buSzPts val="1472"/>
              <a:buFont typeface="Noto Sans Symbols"/>
              <a:buChar char="◼"/>
              <a:defRPr b="0" i="0" sz="1600" u="none" cap="none" strike="noStrike">
                <a:solidFill>
                  <a:schemeClr val="dk2"/>
                </a:solidFill>
                <a:latin typeface="Century Gothic"/>
                <a:ea typeface="Century Gothic"/>
                <a:cs typeface="Century Gothic"/>
                <a:sym typeface="Century Gothic"/>
              </a:defRPr>
            </a:lvl2pPr>
            <a:lvl3pPr indent="-310388" lvl="2" marL="1371600" marR="0" rtl="0" algn="l">
              <a:lnSpc>
                <a:spcPct val="100000"/>
              </a:lnSpc>
              <a:spcBef>
                <a:spcPts val="600"/>
              </a:spcBef>
              <a:spcAft>
                <a:spcPts val="0"/>
              </a:spcAft>
              <a:buClr>
                <a:schemeClr val="accent2"/>
              </a:buClr>
              <a:buSzPts val="1288"/>
              <a:buFont typeface="Noto Sans Symbols"/>
              <a:buChar char="◼"/>
              <a:defRPr b="0" i="0" sz="1400" u="none" cap="none" strike="noStrike">
                <a:solidFill>
                  <a:schemeClr val="dk2"/>
                </a:solidFill>
                <a:latin typeface="Century Gothic"/>
                <a:ea typeface="Century Gothic"/>
                <a:cs typeface="Century Gothic"/>
                <a:sym typeface="Century Gothic"/>
              </a:defRPr>
            </a:lvl3pPr>
            <a:lvl4pPr indent="-298703" lvl="3" marL="18288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4pPr>
            <a:lvl5pPr indent="-298704" lvl="4" marL="22860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5pPr>
            <a:lvl6pPr indent="-298704" lvl="5" marL="27432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6pPr>
            <a:lvl7pPr indent="-298704" lvl="6" marL="32004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7pPr>
            <a:lvl8pPr indent="-298703" lvl="7" marL="36576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8pPr>
            <a:lvl9pPr indent="-298703" lvl="8" marL="4114800" marR="0" rtl="0" algn="l">
              <a:lnSpc>
                <a:spcPct val="100000"/>
              </a:lnSpc>
              <a:spcBef>
                <a:spcPts val="600"/>
              </a:spcBef>
              <a:spcAft>
                <a:spcPts val="600"/>
              </a:spcAft>
              <a:buClr>
                <a:schemeClr val="accent2"/>
              </a:buClr>
              <a:buSzPts val="1104"/>
              <a:buFont typeface="Noto Sans Symbols"/>
              <a:buChar char="◼"/>
              <a:defRPr b="0" i="0" sz="1200" u="none" cap="none" strike="noStrike">
                <a:solidFill>
                  <a:schemeClr val="dk2"/>
                </a:solidFill>
                <a:latin typeface="Century Gothic"/>
                <a:ea typeface="Century Gothic"/>
                <a:cs typeface="Century Gothic"/>
                <a:sym typeface="Century Gothic"/>
              </a:defRPr>
            </a:lvl9pPr>
          </a:lstStyle>
          <a:p/>
        </p:txBody>
      </p:sp>
      <p:sp>
        <p:nvSpPr>
          <p:cNvPr id="25" name="Google Shape;25;p6"/>
          <p:cNvSpPr txBox="1"/>
          <p:nvPr>
            <p:ph idx="10" type="dt"/>
          </p:nvPr>
        </p:nvSpPr>
        <p:spPr>
          <a:xfrm>
            <a:off x="7605713" y="5956300"/>
            <a:ext cx="2422525"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accen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26" name="Google Shape;26;p6"/>
          <p:cNvSpPr txBox="1"/>
          <p:nvPr>
            <p:ph idx="11" type="ftr"/>
          </p:nvPr>
        </p:nvSpPr>
        <p:spPr>
          <a:xfrm>
            <a:off x="581025" y="5951538"/>
            <a:ext cx="6916738"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accen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27" name="Google Shape;27;p6"/>
          <p:cNvSpPr/>
          <p:nvPr/>
        </p:nvSpPr>
        <p:spPr>
          <a:xfrm>
            <a:off x="446088" y="457200"/>
            <a:ext cx="3703637" cy="95250"/>
          </a:xfrm>
          <a:prstGeom prst="rect">
            <a:avLst/>
          </a:prstGeom>
          <a:solidFill>
            <a:srgbClr val="FFD55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8" name="Google Shape;28;p6"/>
          <p:cNvSpPr/>
          <p:nvPr/>
        </p:nvSpPr>
        <p:spPr>
          <a:xfrm>
            <a:off x="8042275" y="454025"/>
            <a:ext cx="3703638" cy="98425"/>
          </a:xfrm>
          <a:prstGeom prst="rect">
            <a:avLst/>
          </a:prstGeom>
          <a:solidFill>
            <a:srgbClr val="E084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6"/>
          <p:cNvSpPr/>
          <p:nvPr/>
        </p:nvSpPr>
        <p:spPr>
          <a:xfrm>
            <a:off x="4241800" y="457200"/>
            <a:ext cx="3703638" cy="92075"/>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12.jpg"/><Relationship Id="rId8"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4.jpg"/><Relationship Id="rId6" Type="http://schemas.openxmlformats.org/officeDocument/2006/relationships/image" Target="../media/image13.jpg"/><Relationship Id="rId7"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5.jpg"/><Relationship Id="rId6" Type="http://schemas.openxmlformats.org/officeDocument/2006/relationships/image" Target="../media/image16.jpg"/><Relationship Id="rId7"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60" name="Shape 60"/>
        <p:cNvGrpSpPr/>
        <p:nvPr/>
      </p:nvGrpSpPr>
      <p:grpSpPr>
        <a:xfrm>
          <a:off x="0" y="0"/>
          <a:ext cx="0" cy="0"/>
          <a:chOff x="0" y="0"/>
          <a:chExt cx="0" cy="0"/>
        </a:xfrm>
      </p:grpSpPr>
      <p:pic>
        <p:nvPicPr>
          <p:cNvPr descr="A blue and white logo&#10;&#10;Description automatically generated" id="61" name="Google Shape;61;p1"/>
          <p:cNvPicPr preferRelativeResize="0"/>
          <p:nvPr/>
        </p:nvPicPr>
        <p:blipFill rotWithShape="1">
          <a:blip r:embed="rId3">
            <a:alphaModFix/>
          </a:blip>
          <a:srcRect b="0" l="0" r="0" t="0"/>
          <a:stretch/>
        </p:blipFill>
        <p:spPr>
          <a:xfrm>
            <a:off x="1" y="0"/>
            <a:ext cx="12191999" cy="6858001"/>
          </a:xfrm>
          <a:prstGeom prst="rect">
            <a:avLst/>
          </a:prstGeom>
          <a:noFill/>
          <a:ln>
            <a:noFill/>
          </a:ln>
        </p:spPr>
      </p:pic>
      <p:sp>
        <p:nvSpPr>
          <p:cNvPr id="62" name="Google Shape;62;p1"/>
          <p:cNvSpPr txBox="1"/>
          <p:nvPr>
            <p:ph type="title"/>
          </p:nvPr>
        </p:nvSpPr>
        <p:spPr>
          <a:xfrm>
            <a:off x="404003" y="4974800"/>
            <a:ext cx="11468700" cy="12450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SzPts val="1400"/>
              <a:buNone/>
            </a:pPr>
            <a:r>
              <a:rPr b="1" i="1" lang="en-US" sz="3300">
                <a:solidFill>
                  <a:schemeClr val="lt1"/>
                </a:solidFill>
              </a:rPr>
              <a:t>EAGLE Pride</a:t>
            </a:r>
            <a:endParaRPr b="1" i="1">
              <a:solidFill>
                <a:schemeClr val="lt1"/>
              </a:solidFill>
            </a:endParaRPr>
          </a:p>
        </p:txBody>
      </p:sp>
      <p:sp>
        <p:nvSpPr>
          <p:cNvPr id="63" name="Google Shape;63;p1"/>
          <p:cNvSpPr txBox="1"/>
          <p:nvPr>
            <p:ph idx="1" type="body"/>
          </p:nvPr>
        </p:nvSpPr>
        <p:spPr>
          <a:xfrm>
            <a:off x="66950" y="4681125"/>
            <a:ext cx="12142800" cy="6000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spcBef>
                <a:spcPts val="0"/>
              </a:spcBef>
              <a:spcAft>
                <a:spcPts val="0"/>
              </a:spcAft>
              <a:buSzPct val="82799"/>
              <a:buNone/>
            </a:pPr>
            <a:r>
              <a:t/>
            </a:r>
            <a:endParaRPr sz="2000">
              <a:solidFill>
                <a:srgbClr val="1C4587"/>
              </a:solidFill>
            </a:endParaRPr>
          </a:p>
          <a:p>
            <a:pPr indent="0" lvl="0" marL="0" rtl="0" algn="ctr">
              <a:lnSpc>
                <a:spcPct val="100000"/>
              </a:lnSpc>
              <a:spcBef>
                <a:spcPts val="0"/>
              </a:spcBef>
              <a:spcAft>
                <a:spcPts val="0"/>
              </a:spcAft>
              <a:buSzPct val="64941"/>
              <a:buNone/>
            </a:pPr>
            <a:r>
              <a:rPr lang="en-US" sz="2550">
                <a:solidFill>
                  <a:srgbClr val="1C4587"/>
                </a:solidFill>
              </a:rPr>
              <a:t>Robert Williams, Principal</a:t>
            </a:r>
            <a:endParaRPr sz="2550">
              <a:solidFill>
                <a:srgbClr val="1C4587"/>
              </a:solidFill>
            </a:endParaRPr>
          </a:p>
        </p:txBody>
      </p:sp>
      <p:sp>
        <p:nvSpPr>
          <p:cNvPr id="64" name="Google Shape;64;p1"/>
          <p:cNvSpPr txBox="1"/>
          <p:nvPr>
            <p:ph idx="12" type="sldNum"/>
          </p:nvPr>
        </p:nvSpPr>
        <p:spPr>
          <a:xfrm>
            <a:off x="10895347" y="6037094"/>
            <a:ext cx="1052512"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rgbClr val="E08433"/>
                </a:solidFill>
                <a:latin typeface="Century Gothic"/>
                <a:ea typeface="Century Gothic"/>
                <a:cs typeface="Century Gothic"/>
                <a:sym typeface="Century Gothic"/>
              </a:rPr>
              <a:t>‹#›</a:t>
            </a:fld>
            <a:endParaRPr b="0" i="0" sz="1200" u="none" cap="none" strike="noStrike">
              <a:solidFill>
                <a:srgbClr val="E08433"/>
              </a:solidFill>
              <a:latin typeface="Century Gothic"/>
              <a:ea typeface="Century Gothic"/>
              <a:cs typeface="Century Gothic"/>
              <a:sym typeface="Century Gothic"/>
            </a:endParaRPr>
          </a:p>
        </p:txBody>
      </p:sp>
      <p:sp>
        <p:nvSpPr>
          <p:cNvPr id="65" name="Google Shape;65;p1"/>
          <p:cNvSpPr txBox="1"/>
          <p:nvPr/>
        </p:nvSpPr>
        <p:spPr>
          <a:xfrm>
            <a:off x="404000" y="2071588"/>
            <a:ext cx="12192000" cy="21411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83A9"/>
              </a:buClr>
              <a:buSzPts val="10000"/>
              <a:buFont typeface="Century Gothic"/>
              <a:buNone/>
            </a:pPr>
            <a:r>
              <a:rPr b="0" i="0" lang="en-US" sz="4400" u="none" cap="none" strike="noStrike">
                <a:solidFill>
                  <a:srgbClr val="1C4587"/>
                </a:solidFill>
                <a:latin typeface="Century Gothic"/>
                <a:ea typeface="Century Gothic"/>
                <a:cs typeface="Century Gothic"/>
                <a:sym typeface="Century Gothic"/>
              </a:rPr>
              <a:t>BEST Academy at</a:t>
            </a:r>
            <a:endParaRPr b="0" i="0" sz="4400" u="none" cap="none" strike="noStrike">
              <a:solidFill>
                <a:srgbClr val="1C4587"/>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83A9"/>
              </a:buClr>
              <a:buSzPts val="10000"/>
              <a:buFont typeface="Century Gothic"/>
              <a:buNone/>
            </a:pPr>
            <a:r>
              <a:rPr b="0" i="0" lang="en-US" sz="4400" u="none" cap="none" strike="noStrike">
                <a:solidFill>
                  <a:srgbClr val="1C4587"/>
                </a:solidFill>
                <a:latin typeface="Century Gothic"/>
                <a:ea typeface="Century Gothic"/>
                <a:cs typeface="Century Gothic"/>
                <a:sym typeface="Century Gothic"/>
              </a:rPr>
              <a:t>The Thomas W. Dortch Jr. Institute</a:t>
            </a:r>
            <a:endParaRPr b="0" i="0" sz="4400" u="none" cap="none" strike="noStrike">
              <a:solidFill>
                <a:srgbClr val="1C4587"/>
              </a:solidFill>
              <a:latin typeface="Century Gothic"/>
              <a:ea typeface="Century Gothic"/>
              <a:cs typeface="Century Gothic"/>
              <a:sym typeface="Century Gothic"/>
            </a:endParaRPr>
          </a:p>
        </p:txBody>
      </p:sp>
      <p:pic>
        <p:nvPicPr>
          <p:cNvPr descr="A black and white logo&#10;&#10;Description automatically generated" id="66" name="Google Shape;66;p1"/>
          <p:cNvPicPr preferRelativeResize="0"/>
          <p:nvPr/>
        </p:nvPicPr>
        <p:blipFill rotWithShape="1">
          <a:blip r:embed="rId4">
            <a:alphaModFix/>
          </a:blip>
          <a:srcRect b="0" l="0" r="0" t="0"/>
          <a:stretch/>
        </p:blipFill>
        <p:spPr>
          <a:xfrm>
            <a:off x="105875" y="96250"/>
            <a:ext cx="2706455" cy="1213238"/>
          </a:xfrm>
          <a:prstGeom prst="rect">
            <a:avLst/>
          </a:prstGeom>
          <a:noFill/>
          <a:ln>
            <a:noFill/>
          </a:ln>
        </p:spPr>
      </p:pic>
      <p:pic>
        <p:nvPicPr>
          <p:cNvPr id="67" name="Google Shape;67;p1"/>
          <p:cNvPicPr preferRelativeResize="0"/>
          <p:nvPr/>
        </p:nvPicPr>
        <p:blipFill rotWithShape="1">
          <a:blip r:embed="rId5">
            <a:alphaModFix/>
          </a:blip>
          <a:srcRect b="0" l="0" r="0" t="0"/>
          <a:stretch/>
        </p:blipFill>
        <p:spPr>
          <a:xfrm>
            <a:off x="170275" y="4108875"/>
            <a:ext cx="1935125" cy="24239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71" name="Shape 71"/>
        <p:cNvGrpSpPr/>
        <p:nvPr/>
      </p:nvGrpSpPr>
      <p:grpSpPr>
        <a:xfrm>
          <a:off x="0" y="0"/>
          <a:ext cx="0" cy="0"/>
          <a:chOff x="0" y="0"/>
          <a:chExt cx="0" cy="0"/>
        </a:xfrm>
      </p:grpSpPr>
      <p:pic>
        <p:nvPicPr>
          <p:cNvPr descr="A blue and white wave with a yellow stripe&#10;&#10;Description automatically generated" id="72" name="Google Shape;72;p2"/>
          <p:cNvPicPr preferRelativeResize="0"/>
          <p:nvPr/>
        </p:nvPicPr>
        <p:blipFill rotWithShape="1">
          <a:blip r:embed="rId3">
            <a:alphaModFix/>
          </a:blip>
          <a:srcRect b="0" l="0" r="0" t="0"/>
          <a:stretch/>
        </p:blipFill>
        <p:spPr>
          <a:xfrm>
            <a:off x="0" y="-47600"/>
            <a:ext cx="12040900" cy="6858001"/>
          </a:xfrm>
          <a:prstGeom prst="rect">
            <a:avLst/>
          </a:prstGeom>
          <a:noFill/>
          <a:ln>
            <a:noFill/>
          </a:ln>
        </p:spPr>
      </p:pic>
      <p:sp>
        <p:nvSpPr>
          <p:cNvPr id="73" name="Google Shape;73;p2"/>
          <p:cNvSpPr txBox="1"/>
          <p:nvPr>
            <p:ph idx="12" type="sldNum"/>
          </p:nvPr>
        </p:nvSpPr>
        <p:spPr>
          <a:xfrm>
            <a:off x="10953099" y="6355748"/>
            <a:ext cx="1052512"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lt1"/>
                </a:solidFill>
                <a:latin typeface="Century Gothic"/>
                <a:ea typeface="Century Gothic"/>
                <a:cs typeface="Century Gothic"/>
                <a:sym typeface="Century Gothic"/>
              </a:rPr>
              <a:t>‹#›</a:t>
            </a:fld>
            <a:endParaRPr b="0" i="0" sz="1200" u="none" cap="none" strike="noStrike">
              <a:solidFill>
                <a:schemeClr val="lt1"/>
              </a:solidFill>
              <a:latin typeface="Century Gothic"/>
              <a:ea typeface="Century Gothic"/>
              <a:cs typeface="Century Gothic"/>
              <a:sym typeface="Century Gothic"/>
            </a:endParaRPr>
          </a:p>
        </p:txBody>
      </p:sp>
      <p:sp>
        <p:nvSpPr>
          <p:cNvPr id="74" name="Google Shape;74;p2"/>
          <p:cNvSpPr txBox="1"/>
          <p:nvPr>
            <p:ph type="title"/>
          </p:nvPr>
        </p:nvSpPr>
        <p:spPr>
          <a:xfrm>
            <a:off x="196332" y="462581"/>
            <a:ext cx="9640687" cy="6223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SzPts val="1400"/>
              <a:buNone/>
            </a:pPr>
            <a:r>
              <a:rPr b="1" i="1" lang="en-US" sz="3000">
                <a:solidFill>
                  <a:schemeClr val="lt1"/>
                </a:solidFill>
              </a:rPr>
              <a:t>STE(A)M Truck 9-5-24</a:t>
            </a:r>
            <a:endParaRPr b="1" i="1" sz="3000">
              <a:solidFill>
                <a:schemeClr val="lt1"/>
              </a:solidFill>
            </a:endParaRPr>
          </a:p>
        </p:txBody>
      </p:sp>
      <p:sp>
        <p:nvSpPr>
          <p:cNvPr id="75" name="Google Shape;75;p2"/>
          <p:cNvSpPr txBox="1"/>
          <p:nvPr/>
        </p:nvSpPr>
        <p:spPr>
          <a:xfrm>
            <a:off x="2995007" y="3526638"/>
            <a:ext cx="3746400" cy="2935200"/>
          </a:xfrm>
          <a:prstGeom prst="rect">
            <a:avLst/>
          </a:prstGeom>
          <a:noFill/>
          <a:ln>
            <a:noFill/>
          </a:ln>
        </p:spPr>
        <p:txBody>
          <a:bodyPr anchorCtr="0" anchor="t" bIns="45700" lIns="91425" spcFirstLastPara="1" rIns="91425" wrap="square" tIns="45700">
            <a:normAutofit/>
          </a:bodyPr>
          <a:lstStyle/>
          <a:p>
            <a:pPr indent="-199644" lvl="0" marL="304800" marR="0" rtl="0" algn="l">
              <a:lnSpc>
                <a:spcPct val="100000"/>
              </a:lnSpc>
              <a:spcBef>
                <a:spcPts val="0"/>
              </a:spcBef>
              <a:spcAft>
                <a:spcPts val="0"/>
              </a:spcAft>
              <a:buClr>
                <a:schemeClr val="accent2"/>
              </a:buClr>
              <a:buSzPts val="1656"/>
              <a:buFont typeface="Noto Sans Symbols"/>
              <a:buNone/>
            </a:pPr>
            <a:r>
              <a:t/>
            </a:r>
            <a:endParaRPr b="0" i="0" sz="1800" u="none" cap="none" strike="noStrike">
              <a:solidFill>
                <a:schemeClr val="dk2"/>
              </a:solidFill>
              <a:latin typeface="Century Gothic"/>
              <a:ea typeface="Century Gothic"/>
              <a:cs typeface="Century Gothic"/>
              <a:sym typeface="Century Gothic"/>
            </a:endParaRPr>
          </a:p>
        </p:txBody>
      </p:sp>
      <p:sp>
        <p:nvSpPr>
          <p:cNvPr id="76" name="Google Shape;76;p2"/>
          <p:cNvSpPr txBox="1"/>
          <p:nvPr/>
        </p:nvSpPr>
        <p:spPr>
          <a:xfrm>
            <a:off x="305825" y="1552025"/>
            <a:ext cx="11544900" cy="1282800"/>
          </a:xfrm>
          <a:prstGeom prst="rect">
            <a:avLst/>
          </a:prstGeom>
          <a:no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rmAutofit fontScale="25000" lnSpcReduction="10000"/>
          </a:bodyPr>
          <a:lstStyle/>
          <a:p>
            <a:pPr indent="0" lvl="0" marL="0" rtl="0" algn="l">
              <a:lnSpc>
                <a:spcPct val="115000"/>
              </a:lnSpc>
              <a:spcBef>
                <a:spcPts val="1200"/>
              </a:spcBef>
              <a:spcAft>
                <a:spcPts val="0"/>
              </a:spcAft>
              <a:buClr>
                <a:schemeClr val="dk1"/>
              </a:buClr>
              <a:buSzPts val="275"/>
              <a:buFont typeface="Arial"/>
              <a:buNone/>
            </a:pPr>
            <a:r>
              <a:rPr b="1" lang="en-US" sz="5600">
                <a:solidFill>
                  <a:schemeClr val="dk2"/>
                </a:solidFill>
              </a:rPr>
              <a:t>On September 5th -6th, BEST Middle School welcomed the STE(A)M Truck, offering students hands-on experiences in science, technology, engineering, arts, and mathematics. The event featured rotating stations such as Woodcutting, Rockets, Makey-Makey, Geo Dome, Maze &amp; Coding, Virtual Clean, and Make Music Count + Subsume. Led by STEM Coordinator Mrs. G. Walker, the initiative aimed to enrich students' understanding of the engineering processes in communities with limited access to such resources.</a:t>
            </a:r>
            <a:endParaRPr b="1" sz="5600">
              <a:solidFill>
                <a:schemeClr val="dk2"/>
              </a:solidFill>
            </a:endParaRPr>
          </a:p>
          <a:p>
            <a:pPr indent="0" lvl="0" marL="0" marR="0" rtl="0" algn="l">
              <a:lnSpc>
                <a:spcPct val="100000"/>
              </a:lnSpc>
              <a:spcBef>
                <a:spcPts val="1200"/>
              </a:spcBef>
              <a:spcAft>
                <a:spcPts val="0"/>
              </a:spcAft>
              <a:buClr>
                <a:schemeClr val="accent2"/>
              </a:buClr>
              <a:buSzPct val="91998"/>
              <a:buFont typeface="Noto Sans Symbols"/>
              <a:buNone/>
            </a:pPr>
            <a:r>
              <a:t/>
            </a:r>
            <a:endParaRPr sz="1800">
              <a:solidFill>
                <a:schemeClr val="dk2"/>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accent2"/>
              </a:buClr>
              <a:buSzPct val="91999"/>
              <a:buFont typeface="Noto Sans Symbols"/>
              <a:buNone/>
            </a:pPr>
            <a:r>
              <a:t/>
            </a:r>
            <a:endParaRPr b="0" i="0" sz="1800" u="none" cap="none" strike="noStrike">
              <a:solidFill>
                <a:schemeClr val="dk2"/>
              </a:solidFill>
              <a:latin typeface="Century Gothic"/>
              <a:ea typeface="Century Gothic"/>
              <a:cs typeface="Century Gothic"/>
              <a:sym typeface="Century Gothic"/>
            </a:endParaRPr>
          </a:p>
        </p:txBody>
      </p:sp>
      <p:pic>
        <p:nvPicPr>
          <p:cNvPr id="77" name="Google Shape;77;p2"/>
          <p:cNvPicPr preferRelativeResize="0"/>
          <p:nvPr/>
        </p:nvPicPr>
        <p:blipFill rotWithShape="1">
          <a:blip r:embed="rId4">
            <a:alphaModFix/>
          </a:blip>
          <a:srcRect b="0" l="0" r="0" t="0"/>
          <a:stretch/>
        </p:blipFill>
        <p:spPr>
          <a:xfrm>
            <a:off x="11085725" y="226863"/>
            <a:ext cx="873151" cy="1093724"/>
          </a:xfrm>
          <a:prstGeom prst="rect">
            <a:avLst/>
          </a:prstGeom>
          <a:noFill/>
          <a:ln>
            <a:noFill/>
          </a:ln>
        </p:spPr>
      </p:pic>
      <p:pic>
        <p:nvPicPr>
          <p:cNvPr id="78" name="Google Shape;78;p2"/>
          <p:cNvPicPr preferRelativeResize="0"/>
          <p:nvPr/>
        </p:nvPicPr>
        <p:blipFill rotWithShape="1">
          <a:blip r:embed="rId5">
            <a:alphaModFix/>
          </a:blip>
          <a:srcRect b="20656" l="0" r="0" t="19262"/>
          <a:stretch/>
        </p:blipFill>
        <p:spPr>
          <a:xfrm>
            <a:off x="334275" y="2910025"/>
            <a:ext cx="2887826" cy="3551826"/>
          </a:xfrm>
          <a:prstGeom prst="rect">
            <a:avLst/>
          </a:prstGeom>
          <a:noFill/>
          <a:ln>
            <a:noFill/>
          </a:ln>
        </p:spPr>
      </p:pic>
      <p:pic>
        <p:nvPicPr>
          <p:cNvPr id="79" name="Google Shape;79;p2"/>
          <p:cNvPicPr preferRelativeResize="0"/>
          <p:nvPr/>
        </p:nvPicPr>
        <p:blipFill rotWithShape="1">
          <a:blip r:embed="rId6">
            <a:alphaModFix/>
          </a:blip>
          <a:srcRect b="20388" l="0" r="0" t="21407"/>
          <a:stretch/>
        </p:blipFill>
        <p:spPr>
          <a:xfrm>
            <a:off x="3370100" y="2910025"/>
            <a:ext cx="2818725" cy="3551826"/>
          </a:xfrm>
          <a:prstGeom prst="rect">
            <a:avLst/>
          </a:prstGeom>
          <a:noFill/>
          <a:ln>
            <a:noFill/>
          </a:ln>
        </p:spPr>
      </p:pic>
      <p:pic>
        <p:nvPicPr>
          <p:cNvPr id="80" name="Google Shape;80;p2"/>
          <p:cNvPicPr preferRelativeResize="0"/>
          <p:nvPr/>
        </p:nvPicPr>
        <p:blipFill rotWithShape="1">
          <a:blip r:embed="rId7">
            <a:alphaModFix/>
          </a:blip>
          <a:srcRect b="0" l="26579" r="12445" t="0"/>
          <a:stretch/>
        </p:blipFill>
        <p:spPr>
          <a:xfrm>
            <a:off x="6336815" y="2910025"/>
            <a:ext cx="2887834" cy="3551823"/>
          </a:xfrm>
          <a:prstGeom prst="rect">
            <a:avLst/>
          </a:prstGeom>
          <a:noFill/>
          <a:ln>
            <a:noFill/>
          </a:ln>
        </p:spPr>
      </p:pic>
      <p:pic>
        <p:nvPicPr>
          <p:cNvPr id="81" name="Google Shape;81;p2"/>
          <p:cNvPicPr preferRelativeResize="0"/>
          <p:nvPr/>
        </p:nvPicPr>
        <p:blipFill rotWithShape="1">
          <a:blip r:embed="rId8">
            <a:alphaModFix/>
          </a:blip>
          <a:srcRect b="24088" l="0" r="0" t="18950"/>
          <a:stretch/>
        </p:blipFill>
        <p:spPr>
          <a:xfrm>
            <a:off x="9372650" y="2910025"/>
            <a:ext cx="2586225" cy="3551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85" name="Shape 85"/>
        <p:cNvGrpSpPr/>
        <p:nvPr/>
      </p:nvGrpSpPr>
      <p:grpSpPr>
        <a:xfrm>
          <a:off x="0" y="0"/>
          <a:ext cx="0" cy="0"/>
          <a:chOff x="0" y="0"/>
          <a:chExt cx="0" cy="0"/>
        </a:xfrm>
      </p:grpSpPr>
      <p:pic>
        <p:nvPicPr>
          <p:cNvPr descr="A blue and white wave with a yellow stripe&#10;&#10;Description automatically generated" id="86" name="Google Shape;86;g2f78ec68a45_2_31"/>
          <p:cNvPicPr preferRelativeResize="0"/>
          <p:nvPr/>
        </p:nvPicPr>
        <p:blipFill rotWithShape="1">
          <a:blip r:embed="rId3">
            <a:alphaModFix/>
          </a:blip>
          <a:srcRect b="0" l="0" r="0" t="0"/>
          <a:stretch/>
        </p:blipFill>
        <p:spPr>
          <a:xfrm>
            <a:off x="75550" y="49250"/>
            <a:ext cx="12040900" cy="6858001"/>
          </a:xfrm>
          <a:prstGeom prst="rect">
            <a:avLst/>
          </a:prstGeom>
          <a:noFill/>
          <a:ln>
            <a:noFill/>
          </a:ln>
        </p:spPr>
      </p:pic>
      <p:sp>
        <p:nvSpPr>
          <p:cNvPr id="87" name="Google Shape;87;g2f78ec68a45_2_31"/>
          <p:cNvSpPr txBox="1"/>
          <p:nvPr>
            <p:ph idx="12" type="sldNum"/>
          </p:nvPr>
        </p:nvSpPr>
        <p:spPr>
          <a:xfrm>
            <a:off x="10953099" y="6355748"/>
            <a:ext cx="10524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lt1"/>
                </a:solidFill>
                <a:latin typeface="Century Gothic"/>
                <a:ea typeface="Century Gothic"/>
                <a:cs typeface="Century Gothic"/>
                <a:sym typeface="Century Gothic"/>
              </a:rPr>
              <a:t>‹#›</a:t>
            </a:fld>
            <a:endParaRPr b="0" i="0" sz="1200" u="none" cap="none" strike="noStrike">
              <a:solidFill>
                <a:schemeClr val="lt1"/>
              </a:solidFill>
              <a:latin typeface="Century Gothic"/>
              <a:ea typeface="Century Gothic"/>
              <a:cs typeface="Century Gothic"/>
              <a:sym typeface="Century Gothic"/>
            </a:endParaRPr>
          </a:p>
        </p:txBody>
      </p:sp>
      <p:sp>
        <p:nvSpPr>
          <p:cNvPr id="88" name="Google Shape;88;g2f78ec68a45_2_31"/>
          <p:cNvSpPr txBox="1"/>
          <p:nvPr>
            <p:ph type="title"/>
          </p:nvPr>
        </p:nvSpPr>
        <p:spPr>
          <a:xfrm>
            <a:off x="196332" y="462581"/>
            <a:ext cx="9640800" cy="6222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SzPts val="1400"/>
              <a:buNone/>
            </a:pPr>
            <a:r>
              <a:rPr b="1" i="1" lang="en-US" sz="3000">
                <a:solidFill>
                  <a:schemeClr val="lt1"/>
                </a:solidFill>
              </a:rPr>
              <a:t>Georgia Academic Decathlon</a:t>
            </a:r>
            <a:endParaRPr b="1" i="1" sz="3000">
              <a:solidFill>
                <a:schemeClr val="lt1"/>
              </a:solidFill>
            </a:endParaRPr>
          </a:p>
        </p:txBody>
      </p:sp>
      <p:sp>
        <p:nvSpPr>
          <p:cNvPr id="89" name="Google Shape;89;g2f78ec68a45_2_31"/>
          <p:cNvSpPr txBox="1"/>
          <p:nvPr/>
        </p:nvSpPr>
        <p:spPr>
          <a:xfrm>
            <a:off x="272550" y="1625825"/>
            <a:ext cx="11646900" cy="2962200"/>
          </a:xfrm>
          <a:prstGeom prst="rect">
            <a:avLst/>
          </a:prstGeom>
          <a:no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b="1" lang="en-US">
                <a:solidFill>
                  <a:schemeClr val="dk2"/>
                </a:solidFill>
              </a:rPr>
              <a:t>On Friday, September 13th, BEST Academic Decathlon scholars participated in the PAGE Georgia Academic Decathlon Fall 2024 Workshop at Kennesaw State University. Students engaged in breakout sessions covering ART, ECONOMICS, LITERATURE, MATHEMATICS, MUSIC, SCIENCE, and SOCIAL SCIENCE.</a:t>
            </a:r>
            <a:endParaRPr b="1">
              <a:solidFill>
                <a:schemeClr val="dk2"/>
              </a:solidFill>
            </a:endParaRPr>
          </a:p>
          <a:p>
            <a:pPr indent="0" lvl="0" marL="0" rtl="0" algn="l">
              <a:lnSpc>
                <a:spcPct val="115000"/>
              </a:lnSpc>
              <a:spcBef>
                <a:spcPts val="1200"/>
              </a:spcBef>
              <a:spcAft>
                <a:spcPts val="0"/>
              </a:spcAft>
              <a:buClr>
                <a:schemeClr val="dk1"/>
              </a:buClr>
              <a:buSzPts val="1100"/>
              <a:buFont typeface="Arial"/>
              <a:buNone/>
            </a:pPr>
            <a:r>
              <a:rPr b="1" lang="en-US">
                <a:solidFill>
                  <a:schemeClr val="dk2"/>
                </a:solidFill>
              </a:rPr>
              <a:t>Attendees included Isaiah Brown, Marcus Daniels, Aiden Goforth, Marcus Majette, Maryio Majette, and DeMari Mosle, with sponsorship from Mrs. Quandra Adams and Dr. Bruce Williams.</a:t>
            </a:r>
            <a:endParaRPr b="1">
              <a:solidFill>
                <a:schemeClr val="dk2"/>
              </a:solidFill>
            </a:endParaRPr>
          </a:p>
          <a:p>
            <a:pPr indent="0" lvl="0" marL="0" marR="0" rtl="0" algn="l">
              <a:lnSpc>
                <a:spcPct val="100000"/>
              </a:lnSpc>
              <a:spcBef>
                <a:spcPts val="1200"/>
              </a:spcBef>
              <a:spcAft>
                <a:spcPts val="0"/>
              </a:spcAft>
              <a:buClr>
                <a:schemeClr val="accent2"/>
              </a:buClr>
              <a:buSzPts val="1656"/>
              <a:buFont typeface="Noto Sans Symbols"/>
              <a:buNone/>
            </a:pPr>
            <a:r>
              <a:t/>
            </a:r>
            <a:endParaRPr sz="1800">
              <a:solidFill>
                <a:schemeClr val="dk2"/>
              </a:solidFill>
              <a:latin typeface="Century Gothic"/>
              <a:ea typeface="Century Gothic"/>
              <a:cs typeface="Century Gothic"/>
              <a:sym typeface="Century Gothic"/>
            </a:endParaRPr>
          </a:p>
        </p:txBody>
      </p:sp>
      <p:pic>
        <p:nvPicPr>
          <p:cNvPr id="90" name="Google Shape;90;g2f78ec68a45_2_31"/>
          <p:cNvPicPr preferRelativeResize="0"/>
          <p:nvPr/>
        </p:nvPicPr>
        <p:blipFill rotWithShape="1">
          <a:blip r:embed="rId4">
            <a:alphaModFix/>
          </a:blip>
          <a:srcRect b="0" l="0" r="0" t="0"/>
          <a:stretch/>
        </p:blipFill>
        <p:spPr>
          <a:xfrm>
            <a:off x="11085725" y="226863"/>
            <a:ext cx="873151" cy="1093724"/>
          </a:xfrm>
          <a:prstGeom prst="rect">
            <a:avLst/>
          </a:prstGeom>
          <a:noFill/>
          <a:ln>
            <a:noFill/>
          </a:ln>
        </p:spPr>
      </p:pic>
      <p:pic>
        <p:nvPicPr>
          <p:cNvPr id="91" name="Google Shape;91;g2f78ec68a45_2_31"/>
          <p:cNvPicPr preferRelativeResize="0"/>
          <p:nvPr/>
        </p:nvPicPr>
        <p:blipFill>
          <a:blip r:embed="rId5">
            <a:alphaModFix/>
          </a:blip>
          <a:stretch>
            <a:fillRect/>
          </a:stretch>
        </p:blipFill>
        <p:spPr>
          <a:xfrm>
            <a:off x="196325" y="3539375"/>
            <a:ext cx="3914250" cy="2935699"/>
          </a:xfrm>
          <a:prstGeom prst="rect">
            <a:avLst/>
          </a:prstGeom>
          <a:noFill/>
          <a:ln>
            <a:noFill/>
          </a:ln>
        </p:spPr>
      </p:pic>
      <p:pic>
        <p:nvPicPr>
          <p:cNvPr id="92" name="Google Shape;92;g2f78ec68a45_2_31"/>
          <p:cNvPicPr preferRelativeResize="0"/>
          <p:nvPr/>
        </p:nvPicPr>
        <p:blipFill>
          <a:blip r:embed="rId6">
            <a:alphaModFix/>
          </a:blip>
          <a:stretch>
            <a:fillRect/>
          </a:stretch>
        </p:blipFill>
        <p:spPr>
          <a:xfrm>
            <a:off x="4226175" y="3512825"/>
            <a:ext cx="4131999" cy="2962249"/>
          </a:xfrm>
          <a:prstGeom prst="rect">
            <a:avLst/>
          </a:prstGeom>
          <a:noFill/>
          <a:ln>
            <a:noFill/>
          </a:ln>
        </p:spPr>
      </p:pic>
      <p:pic>
        <p:nvPicPr>
          <p:cNvPr id="93" name="Google Shape;93;g2f78ec68a45_2_31"/>
          <p:cNvPicPr preferRelativeResize="0"/>
          <p:nvPr/>
        </p:nvPicPr>
        <p:blipFill>
          <a:blip r:embed="rId7">
            <a:alphaModFix/>
          </a:blip>
          <a:stretch>
            <a:fillRect/>
          </a:stretch>
        </p:blipFill>
        <p:spPr>
          <a:xfrm>
            <a:off x="8473775" y="3539375"/>
            <a:ext cx="3584773" cy="2935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97" name="Shape 97"/>
        <p:cNvGrpSpPr/>
        <p:nvPr/>
      </p:nvGrpSpPr>
      <p:grpSpPr>
        <a:xfrm>
          <a:off x="0" y="0"/>
          <a:ext cx="0" cy="0"/>
          <a:chOff x="0" y="0"/>
          <a:chExt cx="0" cy="0"/>
        </a:xfrm>
      </p:grpSpPr>
      <p:pic>
        <p:nvPicPr>
          <p:cNvPr descr="A blue and white wave with a yellow stripe&#10;&#10;Description automatically generated" id="98" name="Google Shape;98;g2f78ec68a45_2_63"/>
          <p:cNvPicPr preferRelativeResize="0"/>
          <p:nvPr/>
        </p:nvPicPr>
        <p:blipFill rotWithShape="1">
          <a:blip r:embed="rId3">
            <a:alphaModFix/>
          </a:blip>
          <a:srcRect b="0" l="0" r="0" t="0"/>
          <a:stretch/>
        </p:blipFill>
        <p:spPr>
          <a:xfrm>
            <a:off x="75550" y="-49250"/>
            <a:ext cx="12040900" cy="6858001"/>
          </a:xfrm>
          <a:prstGeom prst="rect">
            <a:avLst/>
          </a:prstGeom>
          <a:noFill/>
          <a:ln>
            <a:noFill/>
          </a:ln>
        </p:spPr>
      </p:pic>
      <p:sp>
        <p:nvSpPr>
          <p:cNvPr id="99" name="Google Shape;99;g2f78ec68a45_2_63"/>
          <p:cNvSpPr txBox="1"/>
          <p:nvPr>
            <p:ph idx="12" type="sldNum"/>
          </p:nvPr>
        </p:nvSpPr>
        <p:spPr>
          <a:xfrm>
            <a:off x="10953099" y="6355748"/>
            <a:ext cx="10524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lt1"/>
                </a:solidFill>
                <a:latin typeface="Century Gothic"/>
                <a:ea typeface="Century Gothic"/>
                <a:cs typeface="Century Gothic"/>
                <a:sym typeface="Century Gothic"/>
              </a:rPr>
              <a:t>‹#›</a:t>
            </a:fld>
            <a:endParaRPr b="0" i="0" sz="1200" u="none" cap="none" strike="noStrike">
              <a:solidFill>
                <a:schemeClr val="lt1"/>
              </a:solidFill>
              <a:latin typeface="Century Gothic"/>
              <a:ea typeface="Century Gothic"/>
              <a:cs typeface="Century Gothic"/>
              <a:sym typeface="Century Gothic"/>
            </a:endParaRPr>
          </a:p>
        </p:txBody>
      </p:sp>
      <p:sp>
        <p:nvSpPr>
          <p:cNvPr id="100" name="Google Shape;100;g2f78ec68a45_2_63"/>
          <p:cNvSpPr txBox="1"/>
          <p:nvPr>
            <p:ph type="title"/>
          </p:nvPr>
        </p:nvSpPr>
        <p:spPr>
          <a:xfrm>
            <a:off x="196332" y="462581"/>
            <a:ext cx="9640800" cy="6222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SzPts val="1400"/>
              <a:buNone/>
            </a:pPr>
            <a:r>
              <a:rPr b="1" i="1" lang="en-US" sz="3000">
                <a:solidFill>
                  <a:schemeClr val="lt1"/>
                </a:solidFill>
              </a:rPr>
              <a:t>Seniors Attend NAHS/PROBE College Fairs</a:t>
            </a:r>
            <a:endParaRPr b="1" i="1" sz="3000">
              <a:solidFill>
                <a:schemeClr val="lt1"/>
              </a:solidFill>
            </a:endParaRPr>
          </a:p>
        </p:txBody>
      </p:sp>
      <p:sp>
        <p:nvSpPr>
          <p:cNvPr id="101" name="Google Shape;101;g2f78ec68a45_2_63"/>
          <p:cNvSpPr txBox="1"/>
          <p:nvPr/>
        </p:nvSpPr>
        <p:spPr>
          <a:xfrm>
            <a:off x="454475" y="1320575"/>
            <a:ext cx="11131500" cy="1292400"/>
          </a:xfrm>
          <a:prstGeom prst="rect">
            <a:avLst/>
          </a:prstGeom>
          <a:no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rmAutofit fontScale="25000" lnSpcReduction="20000"/>
          </a:bodyPr>
          <a:lstStyle/>
          <a:p>
            <a:pPr indent="0" lvl="0" marL="0" rtl="0" algn="l">
              <a:lnSpc>
                <a:spcPct val="115000"/>
              </a:lnSpc>
              <a:spcBef>
                <a:spcPts val="1200"/>
              </a:spcBef>
              <a:spcAft>
                <a:spcPts val="0"/>
              </a:spcAft>
              <a:buClr>
                <a:schemeClr val="dk1"/>
              </a:buClr>
              <a:buSzPts val="275"/>
              <a:buFont typeface="Arial"/>
              <a:buNone/>
            </a:pPr>
            <a:r>
              <a:rPr b="1" lang="en-US" sz="5675">
                <a:solidFill>
                  <a:schemeClr val="dk2"/>
                </a:solidFill>
              </a:rPr>
              <a:t>Seniors from our school recently attended the NAHS/PROBE College Fairs, connecting with college recruiters and discussing their academic futures. Several students engaged in meaningful conversations and received scholarships on the spot!</a:t>
            </a:r>
            <a:endParaRPr b="1" sz="5675">
              <a:solidFill>
                <a:schemeClr val="dk2"/>
              </a:solidFill>
            </a:endParaRPr>
          </a:p>
          <a:p>
            <a:pPr indent="0" lvl="0" marL="0" rtl="0" algn="l">
              <a:lnSpc>
                <a:spcPct val="115000"/>
              </a:lnSpc>
              <a:spcBef>
                <a:spcPts val="1200"/>
              </a:spcBef>
              <a:spcAft>
                <a:spcPts val="0"/>
              </a:spcAft>
              <a:buClr>
                <a:schemeClr val="dk1"/>
              </a:buClr>
              <a:buSzPts val="275"/>
              <a:buFont typeface="Arial"/>
              <a:buNone/>
            </a:pPr>
            <a:r>
              <a:rPr b="1" lang="en-US" sz="5675">
                <a:solidFill>
                  <a:schemeClr val="dk2"/>
                </a:solidFill>
              </a:rPr>
              <a:t>School counselor McArthur Randolph facilitated the event, guiding students through the college exploration process. This experience offered valuable insights into potential colleges and opened doors for exciting scholarship opportunities.</a:t>
            </a:r>
            <a:endParaRPr b="1" sz="5675">
              <a:solidFill>
                <a:schemeClr val="dk2"/>
              </a:solidFill>
            </a:endParaRPr>
          </a:p>
          <a:p>
            <a:pPr indent="0" lvl="0" marL="0" marR="0" rtl="0" algn="l">
              <a:lnSpc>
                <a:spcPct val="115000"/>
              </a:lnSpc>
              <a:spcBef>
                <a:spcPts val="1200"/>
              </a:spcBef>
              <a:spcAft>
                <a:spcPts val="0"/>
              </a:spcAft>
              <a:buClr>
                <a:schemeClr val="dk1"/>
              </a:buClr>
              <a:buSzPts val="275"/>
              <a:buFont typeface="Arial"/>
              <a:buNone/>
            </a:pPr>
            <a:r>
              <a:t/>
            </a:r>
            <a:endParaRPr sz="5675">
              <a:solidFill>
                <a:schemeClr val="dk2"/>
              </a:solidFill>
              <a:latin typeface="Century Gothic"/>
              <a:ea typeface="Century Gothic"/>
              <a:cs typeface="Century Gothic"/>
              <a:sym typeface="Century Gothic"/>
            </a:endParaRPr>
          </a:p>
          <a:p>
            <a:pPr indent="0" lvl="0" marL="0" marR="0" rtl="0" algn="l">
              <a:lnSpc>
                <a:spcPct val="100000"/>
              </a:lnSpc>
              <a:spcBef>
                <a:spcPts val="1200"/>
              </a:spcBef>
              <a:spcAft>
                <a:spcPts val="0"/>
              </a:spcAft>
              <a:buClr>
                <a:schemeClr val="accent2"/>
              </a:buClr>
              <a:buSzPct val="91999"/>
              <a:buFont typeface="Noto Sans Symbols"/>
              <a:buNone/>
            </a:pPr>
            <a:r>
              <a:t/>
            </a:r>
            <a:endParaRPr b="0" i="0" sz="1800" u="none" cap="none" strike="noStrike">
              <a:solidFill>
                <a:schemeClr val="dk2"/>
              </a:solidFill>
              <a:latin typeface="Century Gothic"/>
              <a:ea typeface="Century Gothic"/>
              <a:cs typeface="Century Gothic"/>
              <a:sym typeface="Century Gothic"/>
            </a:endParaRPr>
          </a:p>
        </p:txBody>
      </p:sp>
      <p:pic>
        <p:nvPicPr>
          <p:cNvPr id="102" name="Google Shape;102;g2f78ec68a45_2_63"/>
          <p:cNvPicPr preferRelativeResize="0"/>
          <p:nvPr/>
        </p:nvPicPr>
        <p:blipFill rotWithShape="1">
          <a:blip r:embed="rId4">
            <a:alphaModFix/>
          </a:blip>
          <a:srcRect b="0" l="0" r="0" t="0"/>
          <a:stretch/>
        </p:blipFill>
        <p:spPr>
          <a:xfrm>
            <a:off x="10559900" y="79038"/>
            <a:ext cx="873151" cy="1093724"/>
          </a:xfrm>
          <a:prstGeom prst="rect">
            <a:avLst/>
          </a:prstGeom>
          <a:noFill/>
          <a:ln>
            <a:noFill/>
          </a:ln>
        </p:spPr>
      </p:pic>
      <p:sp>
        <p:nvSpPr>
          <p:cNvPr id="103" name="Google Shape;103;g2f78ec68a45_2_63"/>
          <p:cNvSpPr txBox="1"/>
          <p:nvPr/>
        </p:nvSpPr>
        <p:spPr>
          <a:xfrm>
            <a:off x="0" y="0"/>
            <a:ext cx="3000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04" name="Google Shape;104;g2f78ec68a45_2_63"/>
          <p:cNvPicPr preferRelativeResize="0"/>
          <p:nvPr/>
        </p:nvPicPr>
        <p:blipFill rotWithShape="1">
          <a:blip r:embed="rId5">
            <a:alphaModFix/>
          </a:blip>
          <a:srcRect b="21801" l="5450" r="-5449" t="10027"/>
          <a:stretch/>
        </p:blipFill>
        <p:spPr>
          <a:xfrm>
            <a:off x="312727" y="2848775"/>
            <a:ext cx="2807647" cy="3182751"/>
          </a:xfrm>
          <a:prstGeom prst="rect">
            <a:avLst/>
          </a:prstGeom>
          <a:noFill/>
          <a:ln>
            <a:noFill/>
          </a:ln>
        </p:spPr>
      </p:pic>
      <p:pic>
        <p:nvPicPr>
          <p:cNvPr id="105" name="Google Shape;105;g2f78ec68a45_2_63"/>
          <p:cNvPicPr preferRelativeResize="0"/>
          <p:nvPr/>
        </p:nvPicPr>
        <p:blipFill>
          <a:blip r:embed="rId6">
            <a:alphaModFix/>
          </a:blip>
          <a:stretch>
            <a:fillRect/>
          </a:stretch>
        </p:blipFill>
        <p:spPr>
          <a:xfrm>
            <a:off x="3120375" y="2848776"/>
            <a:ext cx="4407352" cy="3182749"/>
          </a:xfrm>
          <a:prstGeom prst="rect">
            <a:avLst/>
          </a:prstGeom>
          <a:noFill/>
          <a:ln>
            <a:noFill/>
          </a:ln>
        </p:spPr>
      </p:pic>
      <p:pic>
        <p:nvPicPr>
          <p:cNvPr id="106" name="Google Shape;106;g2f78ec68a45_2_63"/>
          <p:cNvPicPr preferRelativeResize="0"/>
          <p:nvPr/>
        </p:nvPicPr>
        <p:blipFill>
          <a:blip r:embed="rId7">
            <a:alphaModFix/>
          </a:blip>
          <a:stretch>
            <a:fillRect/>
          </a:stretch>
        </p:blipFill>
        <p:spPr>
          <a:xfrm>
            <a:off x="7601451" y="2848775"/>
            <a:ext cx="4243676" cy="3182749"/>
          </a:xfrm>
          <a:prstGeom prst="rect">
            <a:avLst/>
          </a:prstGeom>
          <a:noFill/>
          <a:ln>
            <a:noFill/>
          </a:ln>
        </p:spPr>
      </p:pic>
      <p:sp>
        <p:nvSpPr>
          <p:cNvPr id="107" name="Google Shape;107;g2f78ec68a45_2_63"/>
          <p:cNvSpPr txBox="1"/>
          <p:nvPr/>
        </p:nvSpPr>
        <p:spPr>
          <a:xfrm>
            <a:off x="3000000" y="5964775"/>
            <a:ext cx="47766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chemeClr val="dk2"/>
                </a:solidFill>
              </a:rPr>
              <a:t>Capturing a special moment with MacArthur Randolph, our dedicated counselor, kneeling with Isiah Brown and fellow seniors. </a:t>
            </a:r>
            <a:endParaRPr b="1" sz="800">
              <a:solidFill>
                <a:schemeClr val="dk2"/>
              </a:solidFill>
            </a:endParaRPr>
          </a:p>
        </p:txBody>
      </p:sp>
      <p:sp>
        <p:nvSpPr>
          <p:cNvPr id="108" name="Google Shape;108;g2f78ec68a45_2_63"/>
          <p:cNvSpPr txBox="1"/>
          <p:nvPr/>
        </p:nvSpPr>
        <p:spPr>
          <a:xfrm>
            <a:off x="7681375" y="5964775"/>
            <a:ext cx="4243800" cy="6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chemeClr val="dk2"/>
                </a:solidFill>
              </a:rPr>
              <a:t>Engaging conversations! Khylen Harris-Norman and Isiah Brown connecting with a representative from the University of Maryland.</a:t>
            </a:r>
            <a:r>
              <a:rPr b="1" lang="en-US" sz="1200">
                <a:solidFill>
                  <a:schemeClr val="dk2"/>
                </a:solidFill>
                <a:latin typeface="Century Gothic"/>
                <a:ea typeface="Century Gothic"/>
                <a:cs typeface="Century Gothic"/>
                <a:sym typeface="Century Gothic"/>
              </a:rPr>
              <a:t> </a:t>
            </a:r>
            <a:endParaRPr b="1" sz="1200">
              <a:solidFill>
                <a:schemeClr val="dk2"/>
              </a:solidFill>
              <a:latin typeface="Century Gothic"/>
              <a:ea typeface="Century Gothic"/>
              <a:cs typeface="Century Gothic"/>
              <a:sym typeface="Century Gothic"/>
            </a:endParaRPr>
          </a:p>
        </p:txBody>
      </p:sp>
      <p:sp>
        <p:nvSpPr>
          <p:cNvPr id="109" name="Google Shape;109;g2f78ec68a45_2_63"/>
          <p:cNvSpPr txBox="1"/>
          <p:nvPr/>
        </p:nvSpPr>
        <p:spPr>
          <a:xfrm>
            <a:off x="227125" y="5990875"/>
            <a:ext cx="27396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chemeClr val="dk2"/>
                </a:solidFill>
              </a:rPr>
              <a:t>Fallou Dioum takes a moment to chat with a college representative</a:t>
            </a:r>
            <a:endParaRPr b="1" sz="12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2023-10-30T14:41:04Z</dcterms:created>
  <dc:creator>Slocum, Allison</dc:creator>
</cp:coreProperties>
</file>